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803" autoAdjust="0"/>
  </p:normalViewPr>
  <p:slideViewPr>
    <p:cSldViewPr>
      <p:cViewPr varScale="1">
        <p:scale>
          <a:sx n="103" d="100"/>
          <a:sy n="103" d="100"/>
        </p:scale>
        <p:origin x="-2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A47FB-E3E5-4F87-BE1B-719F75CCC7AF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57BE0-51FC-4C0F-AE5D-E1A8212AE57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A47FB-E3E5-4F87-BE1B-719F75CCC7AF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57BE0-51FC-4C0F-AE5D-E1A8212AE57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A47FB-E3E5-4F87-BE1B-719F75CCC7AF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57BE0-51FC-4C0F-AE5D-E1A8212AE57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A47FB-E3E5-4F87-BE1B-719F75CCC7AF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57BE0-51FC-4C0F-AE5D-E1A8212AE57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A47FB-E3E5-4F87-BE1B-719F75CCC7AF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57BE0-51FC-4C0F-AE5D-E1A8212AE57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A47FB-E3E5-4F87-BE1B-719F75CCC7AF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57BE0-51FC-4C0F-AE5D-E1A8212AE57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A47FB-E3E5-4F87-BE1B-719F75CCC7AF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57BE0-51FC-4C0F-AE5D-E1A8212AE57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A47FB-E3E5-4F87-BE1B-719F75CCC7AF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57BE0-51FC-4C0F-AE5D-E1A8212AE57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A47FB-E3E5-4F87-BE1B-719F75CCC7AF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57BE0-51FC-4C0F-AE5D-E1A8212AE57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A47FB-E3E5-4F87-BE1B-719F75CCC7AF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57BE0-51FC-4C0F-AE5D-E1A8212AE57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A47FB-E3E5-4F87-BE1B-719F75CCC7AF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57BE0-51FC-4C0F-AE5D-E1A8212AE57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A47FB-E3E5-4F87-BE1B-719F75CCC7AF}" type="datetimeFigureOut">
              <a:rPr lang="en-US" smtClean="0"/>
              <a:t>7/29/2010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257BE0-51FC-4C0F-AE5D-E1A8212AE57D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5774" t="26065" r="16796" b="20165"/>
          <a:stretch>
            <a:fillRect/>
          </a:stretch>
        </p:blipFill>
        <p:spPr bwMode="auto">
          <a:xfrm>
            <a:off x="428596" y="857232"/>
            <a:ext cx="8286808" cy="5286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Mount Scopus Memorial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tswia005</dc:creator>
  <cp:lastModifiedBy>tswia005</cp:lastModifiedBy>
  <cp:revision>1</cp:revision>
  <dcterms:created xsi:type="dcterms:W3CDTF">2010-07-29T00:29:47Z</dcterms:created>
  <dcterms:modified xsi:type="dcterms:W3CDTF">2010-07-29T00:34:43Z</dcterms:modified>
</cp:coreProperties>
</file>